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embedTrueTypeFonts="1" saveSubsetFonts="1">
  <p:sldMasterIdLst>
    <p:sldMasterId id="2147483648" r:id="rId1"/>
  </p:sldMasterIdLst>
  <p:notesMasterIdLst>
    <p:notesMasterId r:id="rId6"/>
  </p:notesMasterIdLst>
  <p:sldIdLst>
    <p:sldId id="256" r:id="rId2"/>
    <p:sldId id="257" r:id="rId3"/>
    <p:sldId id="258" r:id="rId4"/>
    <p:sldId id="259" r:id="rId5"/>
  </p:sldIdLst>
  <p:sldSz cx="12192000" cy="6858000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7980" autoAdjust="0"/>
    <p:restoredTop sz="94660"/>
  </p:normalViewPr>
  <p:slideViewPr>
    <p:cSldViewPr snapToGrid="0">
      <p:cViewPr>
        <p:scale>
          <a:sx n="119" d="100"/>
          <a:sy n="119" d="100"/>
        </p:scale>
        <p:origin x="1712" y="7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DB187DD-49E5-4040-84B5-67163708E37F}" type="datetimeFigureOut">
              <a:rPr lang="it-IT" smtClean="0"/>
              <a:t>19/09/26</a:t>
            </a:fld>
            <a:endParaRPr lang="it-IT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it-IT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E17607E-76E3-E44D-90A6-153D7DD51306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53401645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g"/><Relationship Id="rId3" Type="http://schemas.openxmlformats.org/officeDocument/2006/relationships/image" Target="../media/image2.jpg"/><Relationship Id="rId7" Type="http://schemas.openxmlformats.org/officeDocument/2006/relationships/image" Target="../media/image6.jp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jpg"/><Relationship Id="rId5" Type="http://schemas.openxmlformats.org/officeDocument/2006/relationships/image" Target="../media/image4.jpg"/><Relationship Id="rId4" Type="http://schemas.openxmlformats.org/officeDocument/2006/relationships/image" Target="../media/image3.jp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jpg"/><Relationship Id="rId3" Type="http://schemas.openxmlformats.org/officeDocument/2006/relationships/image" Target="../media/image5.jpg"/><Relationship Id="rId7" Type="http://schemas.openxmlformats.org/officeDocument/2006/relationships/image" Target="../media/image3.jp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2.jpg"/><Relationship Id="rId5" Type="http://schemas.openxmlformats.org/officeDocument/2006/relationships/image" Target="../media/image7.jpg"/><Relationship Id="rId4" Type="http://schemas.openxmlformats.org/officeDocument/2006/relationships/image" Target="../media/image6.jpg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7;p8">
            <a:extLst>
              <a:ext uri="{FF2B5EF4-FFF2-40B4-BE49-F238E27FC236}">
                <a16:creationId xmlns:a16="http://schemas.microsoft.com/office/drawing/2014/main" id="{E86FE934-6442-20D9-F950-042CB68E3E28}"/>
              </a:ext>
            </a:extLst>
          </p:cNvPr>
          <p:cNvSpPr/>
          <p:nvPr userDrawn="1"/>
        </p:nvSpPr>
        <p:spPr>
          <a:xfrm>
            <a:off x="9781309" y="-4362"/>
            <a:ext cx="2410691" cy="6858000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" name="Google Shape;27;p8">
            <a:extLst>
              <a:ext uri="{FF2B5EF4-FFF2-40B4-BE49-F238E27FC236}">
                <a16:creationId xmlns:a16="http://schemas.microsoft.com/office/drawing/2014/main" id="{B27FC50E-A30C-A688-378C-8385558486DE}"/>
              </a:ext>
            </a:extLst>
          </p:cNvPr>
          <p:cNvSpPr/>
          <p:nvPr userDrawn="1"/>
        </p:nvSpPr>
        <p:spPr>
          <a:xfrm>
            <a:off x="9112936" y="272463"/>
            <a:ext cx="2796639" cy="658553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" name="Google Shape;27;p8">
            <a:extLst>
              <a:ext uri="{FF2B5EF4-FFF2-40B4-BE49-F238E27FC236}">
                <a16:creationId xmlns:a16="http://schemas.microsoft.com/office/drawing/2014/main" id="{6169B105-5EC2-17FF-2BD0-2CBAD73ACC23}"/>
              </a:ext>
            </a:extLst>
          </p:cNvPr>
          <p:cNvSpPr/>
          <p:nvPr userDrawn="1"/>
        </p:nvSpPr>
        <p:spPr>
          <a:xfrm>
            <a:off x="0" y="0"/>
            <a:ext cx="2947595" cy="6858000"/>
          </a:xfrm>
          <a:prstGeom prst="parallelogram">
            <a:avLst>
              <a:gd name="adj" fmla="val 0"/>
            </a:avLst>
          </a:prstGeom>
          <a:solidFill>
            <a:schemeClr val="accent5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3390875" y="2432463"/>
            <a:ext cx="8317731" cy="2152729"/>
          </a:xfrm>
        </p:spPr>
        <p:txBody>
          <a:bodyPr anchor="ctr"/>
          <a:lstStyle>
            <a:lvl1pPr algn="r">
              <a:defRPr sz="6000" b="1">
                <a:solidFill>
                  <a:schemeClr val="tx2"/>
                </a:solidFill>
                <a:latin typeface="+mn-lt"/>
              </a:defRPr>
            </a:lvl1pPr>
          </a:lstStyle>
          <a:p>
            <a:r>
              <a:rPr lang="it-IT" dirty="0"/>
              <a:t>Fare clic per modificare lo stile del titolo</a:t>
            </a:r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3390875" y="4840146"/>
            <a:ext cx="8317730" cy="1492883"/>
          </a:xfrm>
        </p:spPr>
        <p:txBody>
          <a:bodyPr/>
          <a:lstStyle>
            <a:lvl1pPr marL="0" indent="0" algn="r">
              <a:buNone/>
              <a:defRPr sz="24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it-IT" dirty="0"/>
              <a:t>Fare clic per modificare lo stile del sottotitolo dello schema</a:t>
            </a:r>
          </a:p>
        </p:txBody>
      </p:sp>
      <p:cxnSp>
        <p:nvCxnSpPr>
          <p:cNvPr id="29" name="Connettore 1 28">
            <a:extLst>
              <a:ext uri="{FF2B5EF4-FFF2-40B4-BE49-F238E27FC236}">
                <a16:creationId xmlns:a16="http://schemas.microsoft.com/office/drawing/2014/main" id="{882103CF-E423-F137-3A82-CFEFAE301292}"/>
              </a:ext>
            </a:extLst>
          </p:cNvPr>
          <p:cNvCxnSpPr/>
          <p:nvPr userDrawn="1"/>
        </p:nvCxnSpPr>
        <p:spPr>
          <a:xfrm>
            <a:off x="4352031" y="4675049"/>
            <a:ext cx="7356575" cy="0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Google Shape;27;p8">
            <a:extLst>
              <a:ext uri="{FF2B5EF4-FFF2-40B4-BE49-F238E27FC236}">
                <a16:creationId xmlns:a16="http://schemas.microsoft.com/office/drawing/2014/main" id="{FCECFE41-5F29-92C7-919A-2BE43053DA30}"/>
              </a:ext>
            </a:extLst>
          </p:cNvPr>
          <p:cNvSpPr/>
          <p:nvPr userDrawn="1"/>
        </p:nvSpPr>
        <p:spPr>
          <a:xfrm>
            <a:off x="8122312" y="-4362"/>
            <a:ext cx="3976923" cy="276825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2C5311E2-591F-4750-57A8-5B8BB77D2C6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67225" y="423893"/>
            <a:ext cx="5749361" cy="1415671"/>
          </a:xfrm>
          <a:prstGeom prst="rect">
            <a:avLst/>
          </a:prstGeom>
        </p:spPr>
      </p:pic>
      <p:pic>
        <p:nvPicPr>
          <p:cNvPr id="20" name="Immagine 19">
            <a:extLst>
              <a:ext uri="{FF2B5EF4-FFF2-40B4-BE49-F238E27FC236}">
                <a16:creationId xmlns:a16="http://schemas.microsoft.com/office/drawing/2014/main" id="{471FA649-ACC1-D399-CCB4-03C56E39C91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8730" y="291767"/>
            <a:ext cx="3024235" cy="2009856"/>
          </a:xfrm>
          <a:prstGeom prst="parallelogram">
            <a:avLst>
              <a:gd name="adj" fmla="val 0"/>
            </a:avLst>
          </a:prstGeom>
          <a:ln w="28575">
            <a:solidFill>
              <a:schemeClr val="bg1"/>
            </a:solidFill>
          </a:ln>
        </p:spPr>
      </p:pic>
      <p:pic>
        <p:nvPicPr>
          <p:cNvPr id="22" name="Immagine 21">
            <a:extLst>
              <a:ext uri="{FF2B5EF4-FFF2-40B4-BE49-F238E27FC236}">
                <a16:creationId xmlns:a16="http://schemas.microsoft.com/office/drawing/2014/main" id="{EC1C87D1-5928-6F34-008C-92A1C4D12FFA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3577" y="4611675"/>
            <a:ext cx="3024234" cy="2000405"/>
          </a:xfrm>
          <a:prstGeom prst="parallelogram">
            <a:avLst>
              <a:gd name="adj" fmla="val 0"/>
            </a:avLst>
          </a:prstGeom>
          <a:ln w="28575">
            <a:solidFill>
              <a:schemeClr val="bg1"/>
            </a:solidFill>
          </a:ln>
        </p:spPr>
      </p:pic>
      <p:pic>
        <p:nvPicPr>
          <p:cNvPr id="24" name="Immagine 23">
            <a:extLst>
              <a:ext uri="{FF2B5EF4-FFF2-40B4-BE49-F238E27FC236}">
                <a16:creationId xmlns:a16="http://schemas.microsoft.com/office/drawing/2014/main" id="{1A0D265A-3E3A-AADC-F55C-B6C77B34032E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9751" b="-3"/>
          <a:stretch>
            <a:fillRect/>
          </a:stretch>
        </p:blipFill>
        <p:spPr>
          <a:xfrm>
            <a:off x="282426" y="2482881"/>
            <a:ext cx="3024234" cy="1968714"/>
          </a:xfrm>
          <a:prstGeom prst="parallelogram">
            <a:avLst>
              <a:gd name="adj" fmla="val 0"/>
            </a:avLst>
          </a:prstGeom>
          <a:ln w="28575">
            <a:solidFill>
              <a:schemeClr val="bg1"/>
            </a:solidFill>
          </a:ln>
        </p:spPr>
      </p:pic>
      <p:pic>
        <p:nvPicPr>
          <p:cNvPr id="25" name="Immagine 24" descr="logo.jpg">
            <a:extLst>
              <a:ext uri="{FF2B5EF4-FFF2-40B4-BE49-F238E27FC236}">
                <a16:creationId xmlns:a16="http://schemas.microsoft.com/office/drawing/2014/main" id="{1C44F9C1-E93E-D7CD-61E1-7996476B77E7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rcRect t="13119" b="16101"/>
          <a:stretch>
            <a:fillRect/>
          </a:stretch>
        </p:blipFill>
        <p:spPr>
          <a:xfrm>
            <a:off x="3543667" y="272463"/>
            <a:ext cx="1803045" cy="638100"/>
          </a:xfrm>
          <a:prstGeom prst="rect">
            <a:avLst/>
          </a:prstGeom>
        </p:spPr>
      </p:pic>
      <p:pic>
        <p:nvPicPr>
          <p:cNvPr id="28" name="Immagine 27" descr="logo.jpg">
            <a:extLst>
              <a:ext uri="{FF2B5EF4-FFF2-40B4-BE49-F238E27FC236}">
                <a16:creationId xmlns:a16="http://schemas.microsoft.com/office/drawing/2014/main" id="{3FA42947-22EC-3689-CF25-4EAA135F7C86}"/>
              </a:ext>
            </a:extLst>
          </p:cNvPr>
          <p:cNvPicPr>
            <a:picLocks noChangeAspect="1"/>
          </p:cNvPicPr>
          <p:nvPr userDrawn="1"/>
        </p:nvPicPr>
        <p:blipFill>
          <a:blip r:embed="rId7"/>
          <a:srcRect t="27421" b="28496"/>
          <a:stretch>
            <a:fillRect/>
          </a:stretch>
        </p:blipFill>
        <p:spPr>
          <a:xfrm>
            <a:off x="3593167" y="1000420"/>
            <a:ext cx="1613263" cy="355595"/>
          </a:xfrm>
          <a:prstGeom prst="rect">
            <a:avLst/>
          </a:prstGeom>
        </p:spPr>
      </p:pic>
      <p:pic>
        <p:nvPicPr>
          <p:cNvPr id="30" name="Immagine 29" descr="logo.jpg">
            <a:extLst>
              <a:ext uri="{FF2B5EF4-FFF2-40B4-BE49-F238E27FC236}">
                <a16:creationId xmlns:a16="http://schemas.microsoft.com/office/drawing/2014/main" id="{E2B60A1D-3814-4743-7CD4-4F62F810EB70}"/>
              </a:ext>
            </a:extLst>
          </p:cNvPr>
          <p:cNvPicPr>
            <a:picLocks noChangeAspect="1"/>
          </p:cNvPicPr>
          <p:nvPr userDrawn="1"/>
        </p:nvPicPr>
        <p:blipFill>
          <a:blip r:embed="rId8"/>
          <a:stretch>
            <a:fillRect/>
          </a:stretch>
        </p:blipFill>
        <p:spPr>
          <a:xfrm>
            <a:off x="3652977" y="1451200"/>
            <a:ext cx="1553453" cy="7767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377689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magine 3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90" t="5060"/>
          <a:stretch/>
        </p:blipFill>
        <p:spPr>
          <a:xfrm>
            <a:off x="-1" y="6322174"/>
            <a:ext cx="12192000" cy="546100"/>
          </a:xfrm>
          <a:prstGeom prst="rect">
            <a:avLst/>
          </a:prstGeom>
        </p:spPr>
      </p:pic>
      <p:sp>
        <p:nvSpPr>
          <p:cNvPr id="8" name="Rettangolo 7"/>
          <p:cNvSpPr/>
          <p:nvPr userDrawn="1"/>
        </p:nvSpPr>
        <p:spPr>
          <a:xfrm>
            <a:off x="838200" y="892630"/>
            <a:ext cx="10515599" cy="27214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pic>
        <p:nvPicPr>
          <p:cNvPr id="22" name="Picture 4" descr="https://brand-experience.ieee.org/wp-content/uploads/2019/07/logo-masterbrand-tagline-white-transparent.png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34664" y="6356350"/>
            <a:ext cx="804521" cy="4505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Google Shape;27;p8">
            <a:extLst>
              <a:ext uri="{FF2B5EF4-FFF2-40B4-BE49-F238E27FC236}">
                <a16:creationId xmlns:a16="http://schemas.microsoft.com/office/drawing/2014/main" id="{89C18F8F-3A22-F517-8824-06D8A0D0B754}"/>
              </a:ext>
            </a:extLst>
          </p:cNvPr>
          <p:cNvSpPr/>
          <p:nvPr userDrawn="1"/>
        </p:nvSpPr>
        <p:spPr>
          <a:xfrm>
            <a:off x="0" y="0"/>
            <a:ext cx="2947595" cy="6311900"/>
          </a:xfrm>
          <a:prstGeom prst="parallelogram">
            <a:avLst>
              <a:gd name="adj" fmla="val 0"/>
            </a:avLst>
          </a:prstGeom>
          <a:solidFill>
            <a:schemeClr val="accent5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" name="Google Shape;27;p8">
            <a:extLst>
              <a:ext uri="{FF2B5EF4-FFF2-40B4-BE49-F238E27FC236}">
                <a16:creationId xmlns:a16="http://schemas.microsoft.com/office/drawing/2014/main" id="{8913E526-C944-7761-A8FC-8EBE4512260B}"/>
              </a:ext>
            </a:extLst>
          </p:cNvPr>
          <p:cNvSpPr/>
          <p:nvPr userDrawn="1"/>
        </p:nvSpPr>
        <p:spPr>
          <a:xfrm>
            <a:off x="332509" y="257696"/>
            <a:ext cx="2761136" cy="6054204"/>
          </a:xfrm>
          <a:prstGeom prst="parallelogram">
            <a:avLst>
              <a:gd name="adj" fmla="val 0"/>
            </a:avLst>
          </a:prstGeom>
          <a:solidFill>
            <a:schemeClr val="bg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>
                <a:solidFill>
                  <a:schemeClr val="tx2"/>
                </a:solidFill>
                <a:latin typeface="+mn-lt"/>
              </a:defRPr>
            </a:lvl1pPr>
          </a:lstStyle>
          <a:p>
            <a:r>
              <a:rPr lang="it-IT" dirty="0"/>
              <a:t>Fare clic per modificare lo stile del titolo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 hasCustomPrompt="1"/>
          </p:nvPr>
        </p:nvSpPr>
        <p:spPr/>
        <p:txBody>
          <a:bodyPr/>
          <a:lstStyle/>
          <a:p>
            <a:pPr lvl="0"/>
            <a:r>
              <a:rPr lang="it-IT" dirty="0"/>
              <a:t>Modificagli stili del testo dello schema</a:t>
            </a:r>
          </a:p>
          <a:p>
            <a:pPr lvl="1"/>
            <a:r>
              <a:rPr lang="it-IT" dirty="0"/>
              <a:t>Secondo livello</a:t>
            </a:r>
          </a:p>
          <a:p>
            <a:pPr lvl="2"/>
            <a:r>
              <a:rPr lang="it-IT" dirty="0"/>
              <a:t>Terzo livello</a:t>
            </a:r>
          </a:p>
          <a:p>
            <a:pPr lvl="3"/>
            <a:r>
              <a:rPr lang="it-IT" dirty="0"/>
              <a:t>Quarto livello</a:t>
            </a:r>
          </a:p>
          <a:p>
            <a:pPr lvl="4"/>
            <a:r>
              <a:rPr lang="it-IT" dirty="0"/>
              <a:t>Quinto livello</a:t>
            </a:r>
          </a:p>
        </p:txBody>
      </p:sp>
      <p:sp>
        <p:nvSpPr>
          <p:cNvPr id="11" name="Google Shape;27;p8">
            <a:extLst>
              <a:ext uri="{FF2B5EF4-FFF2-40B4-BE49-F238E27FC236}">
                <a16:creationId xmlns:a16="http://schemas.microsoft.com/office/drawing/2014/main" id="{8918F4ED-F7CB-1DD7-4401-9848DCE308EB}"/>
              </a:ext>
            </a:extLst>
          </p:cNvPr>
          <p:cNvSpPr/>
          <p:nvPr userDrawn="1"/>
        </p:nvSpPr>
        <p:spPr>
          <a:xfrm>
            <a:off x="11859490" y="0"/>
            <a:ext cx="332509" cy="1690688"/>
          </a:xfrm>
          <a:prstGeom prst="parallelogram">
            <a:avLst>
              <a:gd name="adj" fmla="val 0"/>
            </a:avLst>
          </a:prstGeom>
          <a:solidFill>
            <a:srgbClr val="C0000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" name="Segnaposto piè di pagina 4">
            <a:extLst>
              <a:ext uri="{FF2B5EF4-FFF2-40B4-BE49-F238E27FC236}">
                <a16:creationId xmlns:a16="http://schemas.microsoft.com/office/drawing/2014/main" id="{607FD446-F020-CBED-F241-2D042E1D474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838199" y="6356350"/>
            <a:ext cx="945131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bg1"/>
                </a:solidFill>
              </a:defRPr>
            </a:lvl1pPr>
          </a:lstStyle>
          <a:p>
            <a:pPr algn="l"/>
            <a:r>
              <a:rPr lang="it-IT" i="1" dirty="0"/>
              <a:t>Title of the Presentation </a:t>
            </a:r>
            <a:r>
              <a:rPr lang="it-IT" dirty="0"/>
              <a:t>- First and Last Name of </a:t>
            </a:r>
            <a:r>
              <a:rPr lang="it-IT" dirty="0" err="1"/>
              <a:t>Presenter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425162455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27;p8">
            <a:extLst>
              <a:ext uri="{FF2B5EF4-FFF2-40B4-BE49-F238E27FC236}">
                <a16:creationId xmlns:a16="http://schemas.microsoft.com/office/drawing/2014/main" id="{0E5EB222-C246-6876-86F1-3CEC9AE28259}"/>
              </a:ext>
            </a:extLst>
          </p:cNvPr>
          <p:cNvSpPr/>
          <p:nvPr userDrawn="1"/>
        </p:nvSpPr>
        <p:spPr>
          <a:xfrm>
            <a:off x="9781309" y="-4362"/>
            <a:ext cx="2410691" cy="6858000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" name="Google Shape;27;p8">
            <a:extLst>
              <a:ext uri="{FF2B5EF4-FFF2-40B4-BE49-F238E27FC236}">
                <a16:creationId xmlns:a16="http://schemas.microsoft.com/office/drawing/2014/main" id="{7500D1B3-ADFB-106B-7C28-D53837829195}"/>
              </a:ext>
            </a:extLst>
          </p:cNvPr>
          <p:cNvSpPr/>
          <p:nvPr userDrawn="1"/>
        </p:nvSpPr>
        <p:spPr>
          <a:xfrm>
            <a:off x="9112936" y="272463"/>
            <a:ext cx="2796639" cy="658553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3445844" y="3948113"/>
            <a:ext cx="7968286" cy="1871662"/>
          </a:xfrm>
        </p:spPr>
        <p:txBody>
          <a:bodyPr anchor="ctr"/>
          <a:lstStyle>
            <a:lvl1pPr algn="r">
              <a:defRPr sz="6000" b="1">
                <a:solidFill>
                  <a:schemeClr val="tx2"/>
                </a:solidFill>
                <a:latin typeface="+mn-lt"/>
              </a:defRPr>
            </a:lvl1pPr>
          </a:lstStyle>
          <a:p>
            <a:r>
              <a:rPr lang="it-IT" dirty="0"/>
              <a:t>Fare clic per modificare lo stile del titolo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3445844" y="3251189"/>
            <a:ext cx="7968285" cy="635000"/>
          </a:xfrm>
        </p:spPr>
        <p:txBody>
          <a:bodyPr anchor="ctr"/>
          <a:lstStyle>
            <a:lvl1pPr marL="0" indent="0" algn="r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dirty="0"/>
              <a:t>Modifica gli stili del testo dello schema</a:t>
            </a:r>
          </a:p>
        </p:txBody>
      </p:sp>
      <p:cxnSp>
        <p:nvCxnSpPr>
          <p:cNvPr id="24" name="Connettore 1 23">
            <a:extLst>
              <a:ext uri="{FF2B5EF4-FFF2-40B4-BE49-F238E27FC236}">
                <a16:creationId xmlns:a16="http://schemas.microsoft.com/office/drawing/2014/main" id="{3507021E-E61B-9D98-6684-79672367250E}"/>
              </a:ext>
            </a:extLst>
          </p:cNvPr>
          <p:cNvCxnSpPr>
            <a:cxnSpLocks/>
          </p:cNvCxnSpPr>
          <p:nvPr userDrawn="1"/>
        </p:nvCxnSpPr>
        <p:spPr>
          <a:xfrm>
            <a:off x="4352031" y="3924277"/>
            <a:ext cx="7062098" cy="0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Google Shape;27;p8">
            <a:extLst>
              <a:ext uri="{FF2B5EF4-FFF2-40B4-BE49-F238E27FC236}">
                <a16:creationId xmlns:a16="http://schemas.microsoft.com/office/drawing/2014/main" id="{E6D670B5-1584-B67B-EFB3-058533A2CB7F}"/>
              </a:ext>
            </a:extLst>
          </p:cNvPr>
          <p:cNvSpPr/>
          <p:nvPr userDrawn="1"/>
        </p:nvSpPr>
        <p:spPr>
          <a:xfrm>
            <a:off x="0" y="0"/>
            <a:ext cx="2947595" cy="6858000"/>
          </a:xfrm>
          <a:prstGeom prst="parallelogram">
            <a:avLst>
              <a:gd name="adj" fmla="val 0"/>
            </a:avLst>
          </a:prstGeom>
          <a:solidFill>
            <a:schemeClr val="accent5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" name="Google Shape;27;p8">
            <a:extLst>
              <a:ext uri="{FF2B5EF4-FFF2-40B4-BE49-F238E27FC236}">
                <a16:creationId xmlns:a16="http://schemas.microsoft.com/office/drawing/2014/main" id="{DDE949BC-05A0-FA00-49AF-8B5EACA45EF6}"/>
              </a:ext>
            </a:extLst>
          </p:cNvPr>
          <p:cNvSpPr/>
          <p:nvPr userDrawn="1"/>
        </p:nvSpPr>
        <p:spPr>
          <a:xfrm>
            <a:off x="8122312" y="-4362"/>
            <a:ext cx="3976923" cy="276825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9" name="Immagine 8">
            <a:extLst>
              <a:ext uri="{FF2B5EF4-FFF2-40B4-BE49-F238E27FC236}">
                <a16:creationId xmlns:a16="http://schemas.microsoft.com/office/drawing/2014/main" id="{72E03CAC-B498-1138-C467-44C1016C61A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67225" y="423893"/>
            <a:ext cx="5749361" cy="1415671"/>
          </a:xfrm>
          <a:prstGeom prst="rect">
            <a:avLst/>
          </a:prstGeom>
        </p:spPr>
      </p:pic>
      <p:pic>
        <p:nvPicPr>
          <p:cNvPr id="11" name="Immagine 10" descr="logo.jpg">
            <a:extLst>
              <a:ext uri="{FF2B5EF4-FFF2-40B4-BE49-F238E27FC236}">
                <a16:creationId xmlns:a16="http://schemas.microsoft.com/office/drawing/2014/main" id="{96E2BC95-5254-6ABE-0D5A-A153B2DC22C3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 t="13119" b="16101"/>
          <a:stretch>
            <a:fillRect/>
          </a:stretch>
        </p:blipFill>
        <p:spPr>
          <a:xfrm>
            <a:off x="3543667" y="272463"/>
            <a:ext cx="1803045" cy="638100"/>
          </a:xfrm>
          <a:prstGeom prst="rect">
            <a:avLst/>
          </a:prstGeom>
        </p:spPr>
      </p:pic>
      <p:pic>
        <p:nvPicPr>
          <p:cNvPr id="12" name="Immagine 11" descr="logo.jpg">
            <a:extLst>
              <a:ext uri="{FF2B5EF4-FFF2-40B4-BE49-F238E27FC236}">
                <a16:creationId xmlns:a16="http://schemas.microsoft.com/office/drawing/2014/main" id="{552662B3-2CB7-5C9C-2E02-BCE93A93985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rcRect t="27421" b="28496"/>
          <a:stretch>
            <a:fillRect/>
          </a:stretch>
        </p:blipFill>
        <p:spPr>
          <a:xfrm>
            <a:off x="3593167" y="1000420"/>
            <a:ext cx="1613263" cy="355595"/>
          </a:xfrm>
          <a:prstGeom prst="rect">
            <a:avLst/>
          </a:prstGeom>
        </p:spPr>
      </p:pic>
      <p:pic>
        <p:nvPicPr>
          <p:cNvPr id="14" name="Immagine 13" descr="logo.jpg">
            <a:extLst>
              <a:ext uri="{FF2B5EF4-FFF2-40B4-BE49-F238E27FC236}">
                <a16:creationId xmlns:a16="http://schemas.microsoft.com/office/drawing/2014/main" id="{3140E5D7-92D2-9163-747D-F2DF1E98A702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3652977" y="1451200"/>
            <a:ext cx="1553453" cy="776727"/>
          </a:xfrm>
          <a:prstGeom prst="rect">
            <a:avLst/>
          </a:prstGeom>
        </p:spPr>
      </p:pic>
      <p:pic>
        <p:nvPicPr>
          <p:cNvPr id="15" name="Immagine 14">
            <a:extLst>
              <a:ext uri="{FF2B5EF4-FFF2-40B4-BE49-F238E27FC236}">
                <a16:creationId xmlns:a16="http://schemas.microsoft.com/office/drawing/2014/main" id="{AF2DBEB2-1D77-947B-C545-DD509F62C2A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8730" y="291767"/>
            <a:ext cx="3024235" cy="2009856"/>
          </a:xfrm>
          <a:prstGeom prst="parallelogram">
            <a:avLst>
              <a:gd name="adj" fmla="val 0"/>
            </a:avLst>
          </a:prstGeom>
          <a:ln w="28575">
            <a:solidFill>
              <a:schemeClr val="bg1"/>
            </a:solidFill>
          </a:ln>
        </p:spPr>
      </p:pic>
      <p:pic>
        <p:nvPicPr>
          <p:cNvPr id="18" name="Immagine 17">
            <a:extLst>
              <a:ext uri="{FF2B5EF4-FFF2-40B4-BE49-F238E27FC236}">
                <a16:creationId xmlns:a16="http://schemas.microsoft.com/office/drawing/2014/main" id="{E3E81F40-0024-D2FE-FACC-F96E06467812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3577" y="4611675"/>
            <a:ext cx="3024234" cy="2000405"/>
          </a:xfrm>
          <a:prstGeom prst="parallelogram">
            <a:avLst>
              <a:gd name="adj" fmla="val 0"/>
            </a:avLst>
          </a:prstGeom>
          <a:ln w="28575">
            <a:solidFill>
              <a:schemeClr val="bg1"/>
            </a:solidFill>
          </a:ln>
        </p:spPr>
      </p:pic>
      <p:pic>
        <p:nvPicPr>
          <p:cNvPr id="19" name="Immagine 18">
            <a:extLst>
              <a:ext uri="{FF2B5EF4-FFF2-40B4-BE49-F238E27FC236}">
                <a16:creationId xmlns:a16="http://schemas.microsoft.com/office/drawing/2014/main" id="{5B396A44-0F4C-1175-2C1A-1C311EABA617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9751" b="-3"/>
          <a:stretch>
            <a:fillRect/>
          </a:stretch>
        </p:blipFill>
        <p:spPr>
          <a:xfrm>
            <a:off x="282426" y="2482881"/>
            <a:ext cx="3024234" cy="1968714"/>
          </a:xfrm>
          <a:prstGeom prst="parallelogram">
            <a:avLst>
              <a:gd name="adj" fmla="val 0"/>
            </a:avLst>
          </a:prstGeom>
          <a:ln w="28575">
            <a:solidFill>
              <a:schemeClr val="bg1"/>
            </a:solidFill>
          </a:ln>
        </p:spPr>
      </p:pic>
    </p:spTree>
    <p:extLst>
      <p:ext uri="{BB962C8B-B14F-4D97-AF65-F5344CB8AC3E}">
        <p14:creationId xmlns:p14="http://schemas.microsoft.com/office/powerpoint/2010/main" val="28662623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Title of the Presentation - First and Last Name of Presenter</a:t>
            </a:r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>
          <a:xfrm>
            <a:off x="10068674" y="6356350"/>
            <a:ext cx="1285126" cy="365125"/>
          </a:xfrm>
          <a:prstGeom prst="rect">
            <a:avLst/>
          </a:prstGeom>
        </p:spPr>
        <p:txBody>
          <a:bodyPr/>
          <a:lstStyle/>
          <a:p>
            <a:fld id="{40EB86C1-19C0-4C1B-9696-E4522CD7FDE6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74494649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Modifica gli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Modifica gli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7" name="Segnaposto data 6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endParaRPr lang="it-IT"/>
          </a:p>
        </p:txBody>
      </p:sp>
      <p:sp>
        <p:nvSpPr>
          <p:cNvPr id="8" name="Segnaposto piè di pa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Title of the Presentation - First and Last Name of Presenter</a:t>
            </a:r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2"/>
          </p:nvPr>
        </p:nvSpPr>
        <p:spPr>
          <a:xfrm>
            <a:off x="10068674" y="6356350"/>
            <a:ext cx="1285126" cy="365125"/>
          </a:xfrm>
          <a:prstGeom prst="rect">
            <a:avLst/>
          </a:prstGeom>
        </p:spPr>
        <p:txBody>
          <a:bodyPr/>
          <a:lstStyle/>
          <a:p>
            <a:fld id="{40EB86C1-19C0-4C1B-9696-E4522CD7FDE6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28448714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endParaRPr lang="it-IT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Title of the Presentation - First and Last Name of Presenter</a:t>
            </a:r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>
          <a:xfrm>
            <a:off x="10068674" y="6356350"/>
            <a:ext cx="1285126" cy="365125"/>
          </a:xfrm>
          <a:prstGeom prst="rect">
            <a:avLst/>
          </a:prstGeom>
        </p:spPr>
        <p:txBody>
          <a:bodyPr/>
          <a:lstStyle/>
          <a:p>
            <a:fld id="{40EB86C1-19C0-4C1B-9696-E4522CD7FDE6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60550246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endParaRPr lang="it-IT"/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Title of the Presentation - First and Last Name of Presenter</a:t>
            </a:r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>
          <a:xfrm>
            <a:off x="10068674" y="6356350"/>
            <a:ext cx="1285126" cy="365125"/>
          </a:xfrm>
          <a:prstGeom prst="rect">
            <a:avLst/>
          </a:prstGeom>
        </p:spPr>
        <p:txBody>
          <a:bodyPr/>
          <a:lstStyle/>
          <a:p>
            <a:fld id="{40EB86C1-19C0-4C1B-9696-E4522CD7FDE6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23351086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Modifica gli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Title of the Presentation - First and Last Name of Presenter</a:t>
            </a:r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>
          <a:xfrm>
            <a:off x="10068674" y="6356350"/>
            <a:ext cx="1285126" cy="365125"/>
          </a:xfrm>
          <a:prstGeom prst="rect">
            <a:avLst/>
          </a:prstGeom>
        </p:spPr>
        <p:txBody>
          <a:bodyPr/>
          <a:lstStyle/>
          <a:p>
            <a:fld id="{40EB86C1-19C0-4C1B-9696-E4522CD7FDE6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48804268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Modifica gli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Title of the Presentation - First and Last Name of Presenter</a:t>
            </a:r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>
          <a:xfrm>
            <a:off x="10068674" y="6356350"/>
            <a:ext cx="1285126" cy="365125"/>
          </a:xfrm>
          <a:prstGeom prst="rect">
            <a:avLst/>
          </a:prstGeom>
        </p:spPr>
        <p:txBody>
          <a:bodyPr/>
          <a:lstStyle/>
          <a:p>
            <a:fld id="{40EB86C1-19C0-4C1B-9696-E4522CD7FDE6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01715486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Title of the Presentation - First and Last Name of Presenter</a:t>
            </a: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>
          <a:xfrm>
            <a:off x="10068674" y="6356350"/>
            <a:ext cx="1285126" cy="365125"/>
          </a:xfrm>
          <a:prstGeom prst="rect">
            <a:avLst/>
          </a:prstGeom>
        </p:spPr>
        <p:txBody>
          <a:bodyPr/>
          <a:lstStyle/>
          <a:p>
            <a:fld id="{40EB86C1-19C0-4C1B-9696-E4522CD7FDE6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27389816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Title of the Presentation - First and Last Name of Presenter</a:t>
            </a: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>
          <a:xfrm>
            <a:off x="10068674" y="6356350"/>
            <a:ext cx="1285126" cy="365125"/>
          </a:xfrm>
          <a:prstGeom prst="rect">
            <a:avLst/>
          </a:prstGeom>
        </p:spPr>
        <p:txBody>
          <a:bodyPr/>
          <a:lstStyle/>
          <a:p>
            <a:fld id="{40EB86C1-19C0-4C1B-9696-E4522CD7FDE6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68394689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3"/>
          </p:nvPr>
        </p:nvSpPr>
        <p:spPr>
          <a:xfrm>
            <a:off x="838199" y="6356350"/>
            <a:ext cx="105155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it-IT" dirty="0"/>
              <a:t>Title of the Presentation - First and Last Name of </a:t>
            </a:r>
            <a:r>
              <a:rPr lang="it-IT" dirty="0" err="1"/>
              <a:t>Presenter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42534468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it-IT" dirty="0"/>
              <a:t>Presentation Title Here</a:t>
            </a:r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it-IT" dirty="0"/>
              <a:t>First Author, </a:t>
            </a:r>
            <a:r>
              <a:rPr lang="it-IT" i="1" dirty="0" err="1"/>
              <a:t>Affiliation</a:t>
            </a:r>
            <a:r>
              <a:rPr lang="it-IT" i="1" dirty="0"/>
              <a:t>, Country</a:t>
            </a:r>
          </a:p>
          <a:p>
            <a:r>
              <a:rPr lang="it-IT" dirty="0"/>
              <a:t>Second Author, </a:t>
            </a:r>
            <a:r>
              <a:rPr lang="it-IT" i="1" dirty="0" err="1"/>
              <a:t>Affiliation</a:t>
            </a:r>
            <a:r>
              <a:rPr lang="it-IT" i="1" dirty="0"/>
              <a:t>, Country</a:t>
            </a:r>
          </a:p>
        </p:txBody>
      </p:sp>
    </p:spTree>
    <p:extLst>
      <p:ext uri="{BB962C8B-B14F-4D97-AF65-F5344CB8AC3E}">
        <p14:creationId xmlns:p14="http://schemas.microsoft.com/office/powerpoint/2010/main" val="210950548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contenuto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3" name="Titolo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/>
              <a:t>Slide Title Here</a:t>
            </a:r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76165EA4-228E-1B9F-BE3B-CD210E3D2ED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 algn="l"/>
            <a:r>
              <a:rPr lang="it-IT" i="1"/>
              <a:t>Title of the Presentation </a:t>
            </a:r>
            <a:r>
              <a:rPr lang="it-IT"/>
              <a:t>- First and Last Name of Presenter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340306243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/>
              <a:t>SECTION NAME HERE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it-IT" dirty="0"/>
              <a:t>SECTION 1</a:t>
            </a:r>
          </a:p>
        </p:txBody>
      </p:sp>
    </p:spTree>
    <p:extLst>
      <p:ext uri="{BB962C8B-B14F-4D97-AF65-F5344CB8AC3E}">
        <p14:creationId xmlns:p14="http://schemas.microsoft.com/office/powerpoint/2010/main" val="402286883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contenuto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3" name="Titolo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piè di pagina 3">
            <a:extLst>
              <a:ext uri="{FF2B5EF4-FFF2-40B4-BE49-F238E27FC236}">
                <a16:creationId xmlns:a16="http://schemas.microsoft.com/office/drawing/2014/main" id="{C7794620-D905-B021-B605-56B369ECEE7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 algn="l"/>
            <a:r>
              <a:rPr lang="it-IT" i="1"/>
              <a:t>Title of the Presentation </a:t>
            </a:r>
            <a:r>
              <a:rPr lang="it-IT"/>
              <a:t>- First and Last Name of Presenter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1920696108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580</TotalTime>
  <Words>45</Words>
  <Application>Microsoft Macintosh PowerPoint</Application>
  <PresentationFormat>Widescreen</PresentationFormat>
  <Paragraphs>8</Paragraphs>
  <Slides>4</Slides>
  <Notes>0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3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4</vt:i4>
      </vt:variant>
    </vt:vector>
  </HeadingPairs>
  <TitlesOfParts>
    <vt:vector size="8" baseType="lpstr">
      <vt:lpstr>Arial</vt:lpstr>
      <vt:lpstr>Calibri Light</vt:lpstr>
      <vt:lpstr>Calibri</vt:lpstr>
      <vt:lpstr>Tema di Office</vt:lpstr>
      <vt:lpstr>Presentation Title Here</vt:lpstr>
      <vt:lpstr>Slide Title Here</vt:lpstr>
      <vt:lpstr>SECTION NAME HERE</vt:lpstr>
      <vt:lpstr>Presentazione standard di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Presentazione standard di PowerPoint</dc:title>
  <dc:creator>Gianluca Mazzilli</dc:creator>
  <cp:lastModifiedBy>Gianluca Mazzilli</cp:lastModifiedBy>
  <cp:revision>30</cp:revision>
  <dcterms:created xsi:type="dcterms:W3CDTF">2020-05-11T20:02:37Z</dcterms:created>
  <dcterms:modified xsi:type="dcterms:W3CDTF">2026-09-19T13:53:17Z</dcterms:modified>
</cp:coreProperties>
</file>