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9C3DB-9E4C-41BC-8ED9-3AA6B9DB6302}" type="datetimeFigureOut">
              <a:rPr lang="it-IT" smtClean="0"/>
              <a:t>20/08/2017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367-1398-48D5-8949-6FEA5A37ADC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43248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4891110"/>
            <a:ext cx="7929618" cy="1181096"/>
          </a:xfrm>
        </p:spPr>
        <p:txBody>
          <a:bodyPr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71472" y="6357958"/>
            <a:ext cx="1214446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63892AD-F02B-4122-80D4-E418992C78B7}" type="datetime1">
              <a:rPr lang="it-IT" smtClean="0"/>
              <a:t>20/08/2017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000232" y="6356350"/>
            <a:ext cx="5500726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IMEKO TC19 WORKSHOP ON METROLOGY FOR THE SEA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F313F3E-471D-4405-B04A-8110C7E22F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E11F-32AB-4BBE-81CC-E995EBF9F897}" type="datetime1">
              <a:rPr lang="it-IT" smtClean="0"/>
              <a:t>20/08/2017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59D-C994-4EB7-AA80-4F7A8682A260}" type="datetime1">
              <a:rPr lang="it-IT" smtClean="0"/>
              <a:t>20/08/2017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938334" y="6356350"/>
            <a:ext cx="1276344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9391641-553D-4AE1-9D6D-6B2E56B379DA}" type="datetime1">
              <a:rPr lang="it-IT" smtClean="0"/>
              <a:t>20/08/2017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00430" y="6356350"/>
            <a:ext cx="3857652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IMEKO TC19 WORKSHOP ON METROLOGY FOR THE SEA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358082" y="6356350"/>
            <a:ext cx="1328718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F313F3E-471D-4405-B04A-8110C7E22F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56725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0718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0DFB-CAC9-4574-9B01-410A8AAFBF6B}" type="datetime1">
              <a:rPr lang="it-IT" smtClean="0"/>
              <a:t>20/08/2017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2F37-914D-4DD0-B721-0768C0A99B02}" type="datetime1">
              <a:rPr lang="it-IT" smtClean="0"/>
              <a:t>20/08/2017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5728-E567-4DC4-8CAA-B5F46784B295}" type="datetime1">
              <a:rPr lang="it-IT" smtClean="0"/>
              <a:t>20/08/2017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D5A-23F4-408C-8E32-F62778853974}" type="datetime1">
              <a:rPr lang="it-IT" smtClean="0"/>
              <a:t>20/08/2017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093-FAD4-4BD3-83E0-9E71BF79E6A5}" type="datetime1">
              <a:rPr lang="it-IT" smtClean="0"/>
              <a:t>20/08/2017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9A29-11AA-4F1A-8156-F7543AA0B74F}" type="datetime1">
              <a:rPr lang="it-IT" smtClean="0"/>
              <a:t>20/08/2017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0951-3F30-429C-B41B-A7BA15A76181}" type="datetime1">
              <a:rPr lang="it-IT" smtClean="0"/>
              <a:t>20/08/2017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13F3E-471D-4405-B04A-8110C7E22F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857356" y="6357958"/>
            <a:ext cx="1214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0BAB039-E70F-418C-B6A1-451757C014CD}" type="datetime1">
              <a:rPr lang="it-IT" smtClean="0"/>
              <a:t>20/08/2017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14678" y="6356350"/>
            <a:ext cx="4429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it-IT" dirty="0" smtClean="0"/>
              <a:t>IMEKO TC19 WORKSHOP ON METROLOGY FOR THE SEA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786710" y="6356350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F313F3E-471D-4405-B04A-8110C7E22FF7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Title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Paper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Author</a:t>
            </a:r>
            <a:r>
              <a:rPr lang="it-IT" dirty="0" smtClean="0"/>
              <a:t> 1, </a:t>
            </a:r>
            <a:r>
              <a:rPr lang="it-IT" dirty="0" err="1" smtClean="0"/>
              <a:t>Affiliation</a:t>
            </a:r>
            <a:r>
              <a:rPr lang="it-IT" dirty="0" smtClean="0"/>
              <a:t>, </a:t>
            </a:r>
            <a:r>
              <a:rPr lang="it-IT" dirty="0" err="1" smtClean="0"/>
              <a:t>Country</a:t>
            </a:r>
            <a:endParaRPr lang="it-IT" dirty="0" smtClean="0"/>
          </a:p>
          <a:p>
            <a:r>
              <a:rPr lang="it-IT" dirty="0" err="1" smtClean="0"/>
              <a:t>Author</a:t>
            </a:r>
            <a:r>
              <a:rPr lang="it-IT" dirty="0" smtClean="0"/>
              <a:t> 2, </a:t>
            </a:r>
            <a:r>
              <a:rPr lang="it-IT" dirty="0" err="1" smtClean="0"/>
              <a:t>Affiliation</a:t>
            </a:r>
            <a:r>
              <a:rPr lang="it-IT" dirty="0" smtClean="0"/>
              <a:t>, </a:t>
            </a:r>
            <a:r>
              <a:rPr lang="it-IT" dirty="0" err="1" smtClean="0"/>
              <a:t>Country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1641-553D-4AE1-9D6D-6B2E56B379DA}" type="datetime1">
              <a:rPr lang="it-IT" smtClean="0"/>
              <a:t>20/08/2017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IMEKO TC19 WORKSHOP ON METROLOGY FOR THE SEA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EKO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IMEKO_Template</Template>
  <TotalTime>8</TotalTime>
  <Words>25</Words>
  <Application>Microsoft Office PowerPoint</Application>
  <PresentationFormat>Presentazione su schermo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IMEKO_Template</vt:lpstr>
      <vt:lpstr>Title of the Paper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Paper</dc:title>
  <dc:creator>Gianluca</dc:creator>
  <cp:lastModifiedBy>Gianluca</cp:lastModifiedBy>
  <cp:revision>3</cp:revision>
  <dcterms:created xsi:type="dcterms:W3CDTF">2017-08-20T15:59:15Z</dcterms:created>
  <dcterms:modified xsi:type="dcterms:W3CDTF">2017-08-20T16:48:30Z</dcterms:modified>
</cp:coreProperties>
</file>