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526" y="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3120" y="-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C543-8743-44B6-8178-340CED789796}" type="datetimeFigureOut">
              <a:rPr lang="it-IT" smtClean="0"/>
              <a:pPr/>
              <a:t>01/10/2018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A0AC8B-F865-4B58-9A92-AFE0A436CF8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1C38A-B55C-4BF7-8FFE-169D75ED9016}" type="datetimeFigureOut">
              <a:rPr lang="it-IT" smtClean="0"/>
              <a:pPr/>
              <a:t>01/10/2018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05EA0-27B4-4DFD-85FC-C38DC2FFF52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026" name="Picture 2" descr="C:\Users\Gianluca Mazzilli\Desktop\banner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428868"/>
            <a:ext cx="8143932" cy="1714512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30491"/>
            <a:ext cx="7772400" cy="1370013"/>
          </a:xfrm>
        </p:spPr>
        <p:txBody>
          <a:bodyPr>
            <a:normAutofit/>
          </a:bodyPr>
          <a:lstStyle>
            <a:lvl1pPr>
              <a:defRPr sz="4000" b="1" cap="small" baseline="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07157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3" name="Picture 6" descr="C:\Users\Gianluca Mazzilli\Desktop\Resource page teal header background.png"/>
          <p:cNvPicPr>
            <a:picLocks noChangeAspect="1" noChangeArrowheads="1"/>
          </p:cNvPicPr>
          <p:nvPr userDrawn="1"/>
        </p:nvPicPr>
        <p:blipFill rotWithShape="1">
          <a:blip r:embed="rId4" cstate="print"/>
          <a:srcRect r="12088" b="29388"/>
          <a:stretch/>
        </p:blipFill>
        <p:spPr bwMode="auto">
          <a:xfrm>
            <a:off x="3383360" y="1654998"/>
            <a:ext cx="5760640" cy="273803"/>
          </a:xfrm>
          <a:prstGeom prst="rect">
            <a:avLst/>
          </a:prstGeom>
          <a:noFill/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09" r="50000" b="52503"/>
          <a:stretch/>
        </p:blipFill>
        <p:spPr>
          <a:xfrm>
            <a:off x="251520" y="620688"/>
            <a:ext cx="2845787" cy="147907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t="57507" r="21650" b="13717"/>
          <a:stretch/>
        </p:blipFill>
        <p:spPr>
          <a:xfrm>
            <a:off x="3851920" y="561756"/>
            <a:ext cx="4457758" cy="1367046"/>
          </a:xfrm>
          <a:prstGeom prst="rect">
            <a:avLst/>
          </a:prstGeom>
        </p:spPr>
      </p:pic>
      <p:pic>
        <p:nvPicPr>
          <p:cNvPr id="8" name="Picture 2" descr="Risultati immagini per logo poliba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017587"/>
            <a:ext cx="1520901" cy="66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isultati immagini per logo unib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93296"/>
            <a:ext cx="1892920" cy="58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magine correlat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9" y="6147496"/>
            <a:ext cx="1627501" cy="47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3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15" name="Rettangolo 14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6" name="Picture 2" descr="Risultati immagini per logo poliba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017587"/>
            <a:ext cx="1520901" cy="66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Risultati immagini per logo uniba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93296"/>
            <a:ext cx="1892920" cy="58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Immagine correlata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9" y="6147496"/>
            <a:ext cx="1627501" cy="47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5" t="6911" r="51963" b="51801"/>
          <a:stretch/>
        </p:blipFill>
        <p:spPr>
          <a:xfrm>
            <a:off x="601174" y="1045668"/>
            <a:ext cx="2458658" cy="1375182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88" t="57507" r="22437" b="13717"/>
          <a:stretch/>
        </p:blipFill>
        <p:spPr>
          <a:xfrm>
            <a:off x="3995936" y="1150119"/>
            <a:ext cx="3672408" cy="1141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1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2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Gianluca Mazzilli\Desktop\1761135_orig.jpg"/>
          <p:cNvPicPr>
            <a:picLocks noChangeAspect="1" noChangeArrowheads="1"/>
          </p:cNvPicPr>
          <p:nvPr userDrawn="1"/>
        </p:nvPicPr>
        <p:blipFill>
          <a:blip r:embed="rId2"/>
          <a:srcRect b="67956"/>
          <a:stretch>
            <a:fillRect/>
          </a:stretch>
        </p:blipFill>
        <p:spPr bwMode="auto">
          <a:xfrm>
            <a:off x="0" y="0"/>
            <a:ext cx="9144000" cy="1500174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2018 IEEE INTERNATIONAL WORKSHOP ON METROLOGY FOR THE SEA / 8 - 10 October, 2018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4214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95B2-C4EF-4732-9D04-3779E0CF786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3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Presentation</a:t>
            </a:r>
            <a:r>
              <a:rPr lang="it-IT" dirty="0" smtClean="0"/>
              <a:t> Title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First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Second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 smtClean="0"/>
          </a:p>
          <a:p>
            <a:r>
              <a:rPr lang="it-IT" dirty="0" err="1" smtClean="0"/>
              <a:t>Third</a:t>
            </a:r>
            <a:r>
              <a:rPr lang="it-IT" dirty="0" smtClean="0"/>
              <a:t> </a:t>
            </a:r>
            <a:r>
              <a:rPr lang="it-IT" dirty="0" err="1" smtClean="0"/>
              <a:t>Author</a:t>
            </a:r>
            <a:r>
              <a:rPr lang="it-IT" dirty="0" smtClean="0"/>
              <a:t>, </a:t>
            </a:r>
            <a:r>
              <a:rPr lang="it-IT" dirty="0" err="1" smtClean="0"/>
              <a:t>Affiliation</a:t>
            </a:r>
            <a:r>
              <a:rPr lang="it-IT" dirty="0" smtClean="0"/>
              <a:t>, </a:t>
            </a:r>
            <a:r>
              <a:rPr lang="it-IT" dirty="0" err="1" smtClean="0"/>
              <a:t>Country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TITLE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</p:spPr>
        <p:txBody>
          <a:bodyPr/>
          <a:lstStyle/>
          <a:p>
            <a:r>
              <a:rPr lang="en-US" dirty="0" smtClean="0"/>
              <a:t>2018 IEEE INTERNATIONAL WORKSHOP ON METROLOGY FOR </a:t>
            </a:r>
            <a:r>
              <a:rPr lang="en-US" dirty="0" smtClean="0"/>
              <a:t>THE SEA </a:t>
            </a:r>
            <a:r>
              <a:rPr lang="en-US" dirty="0" smtClean="0"/>
              <a:t>/ </a:t>
            </a:r>
            <a:r>
              <a:rPr lang="en-US" dirty="0" smtClean="0"/>
              <a:t>8 </a:t>
            </a:r>
            <a:r>
              <a:rPr lang="en-US" dirty="0" smtClean="0"/>
              <a:t>- </a:t>
            </a:r>
            <a:r>
              <a:rPr lang="en-US" dirty="0" smtClean="0"/>
              <a:t>10</a:t>
            </a:r>
            <a:r>
              <a:rPr lang="en-US" dirty="0" smtClean="0"/>
              <a:t> October, </a:t>
            </a:r>
            <a:r>
              <a:rPr lang="en-US" dirty="0" smtClean="0"/>
              <a:t>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SUBSECTION 1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Title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Subsection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Another</a:t>
            </a:r>
            <a:r>
              <a:rPr lang="it-IT" dirty="0" smtClean="0"/>
              <a:t> Slide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28596" y="6421461"/>
            <a:ext cx="5591204" cy="365125"/>
          </a:xfrm>
        </p:spPr>
        <p:txBody>
          <a:bodyPr/>
          <a:lstStyle/>
          <a:p>
            <a:r>
              <a:rPr lang="en-US" dirty="0" smtClean="0"/>
              <a:t>2018 IEEE INTERNATIONAL WORKSHOP ON METROLOGY FOR </a:t>
            </a:r>
            <a:r>
              <a:rPr lang="en-US" dirty="0" smtClean="0"/>
              <a:t>THE SEA </a:t>
            </a:r>
            <a:r>
              <a:rPr lang="en-US" dirty="0" smtClean="0"/>
              <a:t>/ </a:t>
            </a:r>
            <a:r>
              <a:rPr lang="en-US" dirty="0" smtClean="0"/>
              <a:t>8 </a:t>
            </a:r>
            <a:r>
              <a:rPr lang="en-US" dirty="0" smtClean="0"/>
              <a:t>- </a:t>
            </a:r>
            <a:r>
              <a:rPr lang="en-US" dirty="0" smtClean="0"/>
              <a:t>10</a:t>
            </a:r>
            <a:r>
              <a:rPr lang="en-US" dirty="0" smtClean="0"/>
              <a:t> October, </a:t>
            </a:r>
            <a:r>
              <a:rPr lang="en-US" dirty="0" smtClean="0"/>
              <a:t>2018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Presentation Title</vt:lpstr>
      <vt:lpstr>SLIDE TITLE</vt:lpstr>
      <vt:lpstr>SUBSECTION 1</vt:lpstr>
      <vt:lpstr>Another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Gianluca Mazzilli</dc:creator>
  <cp:lastModifiedBy>Gianluca Mazzilli</cp:lastModifiedBy>
  <cp:revision>7</cp:revision>
  <dcterms:created xsi:type="dcterms:W3CDTF">2018-05-15T14:27:14Z</dcterms:created>
  <dcterms:modified xsi:type="dcterms:W3CDTF">2018-10-01T08:44:29Z</dcterms:modified>
</cp:coreProperties>
</file>