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04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20" y="-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C543-8743-44B6-8178-340CED789796}" type="datetimeFigureOut">
              <a:rPr lang="it-IT" smtClean="0"/>
              <a:pPr/>
              <a:t>18/09/2019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0AC8B-F865-4B58-9A92-AFE0A436CF8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1C38A-B55C-4BF7-8FFE-169D75ED9016}" type="datetimeFigureOut">
              <a:rPr lang="it-IT" smtClean="0"/>
              <a:pPr/>
              <a:t>18/09/2019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5EA0-27B4-4DFD-85FC-C38DC2FFF52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26" name="Picture 2" descr="C:\Users\Gianluca Mazzilli\Desktop\banner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428868"/>
            <a:ext cx="8143932" cy="1714512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30491"/>
            <a:ext cx="7772400" cy="1370013"/>
          </a:xfrm>
        </p:spPr>
        <p:txBody>
          <a:bodyPr>
            <a:normAutofit/>
          </a:bodyPr>
          <a:lstStyle>
            <a:lvl1pPr>
              <a:defRPr sz="4000" b="1" cap="small" baseline="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07157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1" name="Picture 2" descr="marina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749" y="5985023"/>
            <a:ext cx="1449643" cy="72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g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314" y="5985023"/>
            <a:ext cx="1533550" cy="7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mune genova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226" y="5985023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isultati immagini per imeko logo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985023"/>
            <a:ext cx="1042352" cy="72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Gianluca Mazzilli\Desktop\banner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43808" y="763444"/>
            <a:ext cx="6300192" cy="1009372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 userDrawn="1"/>
        </p:nvSpPr>
        <p:spPr>
          <a:xfrm>
            <a:off x="2411760" y="763444"/>
            <a:ext cx="4968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0" dirty="0" smtClean="0">
                <a:solidFill>
                  <a:schemeClr val="tx2"/>
                </a:solidFill>
                <a:latin typeface="Caviar Dreams" panose="020B0402020204020504" pitchFamily="34" charset="0"/>
              </a:rPr>
              <a:t>2019 IMEKO TC-19 INTERNATIONAL WORKSHOP ON</a:t>
            </a:r>
            <a:endParaRPr lang="it-IT" sz="1400" b="0" dirty="0">
              <a:solidFill>
                <a:schemeClr val="tx2"/>
              </a:solidFill>
              <a:latin typeface="Caviar Dreams" panose="020B0402020204020504" pitchFamily="34" charset="0"/>
            </a:endParaRPr>
          </a:p>
        </p:txBody>
      </p:sp>
      <p:sp>
        <p:nvSpPr>
          <p:cNvPr id="17" name="CasellaDiTesto 16"/>
          <p:cNvSpPr txBox="1"/>
          <p:nvPr userDrawn="1"/>
        </p:nvSpPr>
        <p:spPr>
          <a:xfrm>
            <a:off x="3019014" y="994220"/>
            <a:ext cx="4361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err="1" smtClean="0">
                <a:solidFill>
                  <a:schemeClr val="tx2"/>
                </a:solidFill>
                <a:latin typeface="Caviar Dreams" panose="020B0402020204020504" pitchFamily="34" charset="0"/>
              </a:rPr>
              <a:t>Metrology</a:t>
            </a:r>
            <a:r>
              <a:rPr lang="it-IT" sz="2800" b="1" dirty="0" smtClean="0">
                <a:solidFill>
                  <a:schemeClr val="tx2"/>
                </a:solidFill>
                <a:latin typeface="Caviar Dreams" panose="020B0402020204020504" pitchFamily="34" charset="0"/>
              </a:rPr>
              <a:t> for the Sea</a:t>
            </a:r>
            <a:endParaRPr lang="it-IT" sz="2800" b="1" dirty="0">
              <a:solidFill>
                <a:schemeClr val="tx2"/>
              </a:solidFill>
              <a:latin typeface="Caviar Dreams" panose="020B0402020204020504" pitchFamily="34" charset="0"/>
            </a:endParaRPr>
          </a:p>
        </p:txBody>
      </p:sp>
      <p:sp>
        <p:nvSpPr>
          <p:cNvPr id="19" name="CasellaDiTesto 18"/>
          <p:cNvSpPr txBox="1"/>
          <p:nvPr userDrawn="1"/>
        </p:nvSpPr>
        <p:spPr>
          <a:xfrm>
            <a:off x="2411760" y="1500807"/>
            <a:ext cx="4927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0" dirty="0" smtClean="0">
                <a:solidFill>
                  <a:schemeClr val="tx2"/>
                </a:solidFill>
                <a:latin typeface="Caviar Dreams" panose="020B0402020204020504" pitchFamily="34" charset="0"/>
              </a:rPr>
              <a:t>GENOVA, ITALY - OCTOBER 3-5, 2019</a:t>
            </a:r>
            <a:endParaRPr lang="it-IT" sz="1400" b="0" dirty="0">
              <a:solidFill>
                <a:schemeClr val="tx2"/>
              </a:solidFill>
              <a:latin typeface="Caviar Dreams" panose="020B0402020204020504" pitchFamily="34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80" y="332656"/>
            <a:ext cx="2139666" cy="18722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Gianluca Mazzilli\Desktop\1761135_orig.jpg"/>
          <p:cNvPicPr>
            <a:picLocks noChangeAspect="1" noChangeArrowheads="1"/>
          </p:cNvPicPr>
          <p:nvPr userDrawn="1"/>
        </p:nvPicPr>
        <p:blipFill>
          <a:blip r:embed="rId2"/>
          <a:srcRect b="67956"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15" name="Rettangolo 14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8" name="Picture 2" descr="C:\Users\Gianluca Mazzilli\Desktop\banner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43808" y="763444"/>
            <a:ext cx="6300192" cy="1009372"/>
          </a:xfrm>
          <a:prstGeom prst="rect">
            <a:avLst/>
          </a:prstGeom>
          <a:noFill/>
        </p:spPr>
      </p:pic>
      <p:sp>
        <p:nvSpPr>
          <p:cNvPr id="19" name="CasellaDiTesto 18"/>
          <p:cNvSpPr txBox="1"/>
          <p:nvPr userDrawn="1"/>
        </p:nvSpPr>
        <p:spPr>
          <a:xfrm>
            <a:off x="2411760" y="763444"/>
            <a:ext cx="4968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0" dirty="0" smtClean="0">
                <a:solidFill>
                  <a:schemeClr val="tx2"/>
                </a:solidFill>
                <a:latin typeface="Caviar Dreams" panose="020B0402020204020504" pitchFamily="34" charset="0"/>
              </a:rPr>
              <a:t>2019 IMEKO TC-19 INTERNATIONAL WORKSHOP ON</a:t>
            </a:r>
            <a:endParaRPr lang="it-IT" sz="1400" b="0" dirty="0">
              <a:solidFill>
                <a:schemeClr val="tx2"/>
              </a:solidFill>
              <a:latin typeface="Caviar Dreams" panose="020B0402020204020504" pitchFamily="34" charset="0"/>
            </a:endParaRPr>
          </a:p>
        </p:txBody>
      </p:sp>
      <p:sp>
        <p:nvSpPr>
          <p:cNvPr id="20" name="CasellaDiTesto 19"/>
          <p:cNvSpPr txBox="1"/>
          <p:nvPr userDrawn="1"/>
        </p:nvSpPr>
        <p:spPr>
          <a:xfrm>
            <a:off x="3019014" y="994220"/>
            <a:ext cx="4361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err="1" smtClean="0">
                <a:solidFill>
                  <a:schemeClr val="tx2"/>
                </a:solidFill>
                <a:latin typeface="Caviar Dreams" panose="020B0402020204020504" pitchFamily="34" charset="0"/>
              </a:rPr>
              <a:t>Metrology</a:t>
            </a:r>
            <a:r>
              <a:rPr lang="it-IT" sz="2800" b="1" dirty="0" smtClean="0">
                <a:solidFill>
                  <a:schemeClr val="tx2"/>
                </a:solidFill>
                <a:latin typeface="Caviar Dreams" panose="020B0402020204020504" pitchFamily="34" charset="0"/>
              </a:rPr>
              <a:t> for the Sea</a:t>
            </a:r>
            <a:endParaRPr lang="it-IT" sz="2800" b="1" dirty="0">
              <a:solidFill>
                <a:schemeClr val="tx2"/>
              </a:solidFill>
              <a:latin typeface="Caviar Dreams" panose="020B0402020204020504" pitchFamily="34" charset="0"/>
            </a:endParaRPr>
          </a:p>
        </p:txBody>
      </p:sp>
      <p:sp>
        <p:nvSpPr>
          <p:cNvPr id="21" name="CasellaDiTesto 20"/>
          <p:cNvSpPr txBox="1"/>
          <p:nvPr userDrawn="1"/>
        </p:nvSpPr>
        <p:spPr>
          <a:xfrm>
            <a:off x="2411760" y="1500807"/>
            <a:ext cx="4927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0" dirty="0" smtClean="0">
                <a:solidFill>
                  <a:schemeClr val="tx2"/>
                </a:solidFill>
                <a:latin typeface="Caviar Dreams" panose="020B0402020204020504" pitchFamily="34" charset="0"/>
              </a:rPr>
              <a:t>GENOVA, ITALY - OCTOBER 3-5, 2019</a:t>
            </a:r>
            <a:endParaRPr lang="it-IT" sz="1400" b="0" dirty="0">
              <a:solidFill>
                <a:schemeClr val="tx2"/>
              </a:solidFill>
              <a:latin typeface="Caviar Dreams" panose="020B0402020204020504" pitchFamily="34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80" y="332656"/>
            <a:ext cx="2139666" cy="1872208"/>
          </a:xfrm>
          <a:prstGeom prst="rect">
            <a:avLst/>
          </a:prstGeom>
        </p:spPr>
      </p:pic>
      <p:pic>
        <p:nvPicPr>
          <p:cNvPr id="23" name="Picture 2" descr="marina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749" y="5985023"/>
            <a:ext cx="1449643" cy="72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unig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314" y="5985023"/>
            <a:ext cx="1533550" cy="7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comune genova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226" y="5985023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Risultati immagini per imeko logo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985023"/>
            <a:ext cx="1042352" cy="72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Gianluca Mazzilli\Desktop\1761135_orig.jpg"/>
          <p:cNvPicPr>
            <a:picLocks noChangeAspect="1" noChangeArrowheads="1"/>
          </p:cNvPicPr>
          <p:nvPr userDrawn="1"/>
        </p:nvPicPr>
        <p:blipFill>
          <a:blip r:embed="rId2"/>
          <a:srcRect b="67956"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IMEKO TC-19 INTERNATIONAL WORKSHOP ON METROLOGY FOR THE SEA / 3 - 5 October, 2019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Presentation</a:t>
            </a:r>
            <a:r>
              <a:rPr lang="it-IT" dirty="0" smtClean="0"/>
              <a:t> Title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First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 smtClean="0"/>
          </a:p>
          <a:p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 smtClean="0"/>
          </a:p>
          <a:p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SLIDE TITLE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SUBSECTION 1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Title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Subsection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Another</a:t>
            </a:r>
            <a:r>
              <a:rPr lang="it-IT" dirty="0" smtClean="0"/>
              <a:t> Slide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IMEKO TC-19 INTERNATIONAL WORKSHOP ON METROLOGY FOR THE SEA / 3 - 5 October, 2019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Caviar Dreams</vt:lpstr>
      <vt:lpstr>Tema di Office</vt:lpstr>
      <vt:lpstr>Presentation Title</vt:lpstr>
      <vt:lpstr>SLIDE TITLE</vt:lpstr>
      <vt:lpstr>SUBSECTION 1</vt:lpstr>
      <vt:lpstr>Another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Gianluca Mazzilli</dc:creator>
  <cp:lastModifiedBy>Gianluca Mazzilli</cp:lastModifiedBy>
  <cp:revision>12</cp:revision>
  <dcterms:created xsi:type="dcterms:W3CDTF">2018-05-15T14:27:14Z</dcterms:created>
  <dcterms:modified xsi:type="dcterms:W3CDTF">2019-09-18T09:50:03Z</dcterms:modified>
</cp:coreProperties>
</file>