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4414276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11193" y="173517"/>
            <a:ext cx="3929020" cy="16668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5" y="6357641"/>
            <a:ext cx="1038042" cy="56849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9" y="6279961"/>
            <a:ext cx="1348122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5" y="6357641"/>
            <a:ext cx="1038042" cy="56849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9" y="6279961"/>
            <a:ext cx="1348122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5575814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11193" y="173517"/>
            <a:ext cx="3929020" cy="1666857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5" y="6357641"/>
            <a:ext cx="1038042" cy="568494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9" y="6279961"/>
            <a:ext cx="1348122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18</cp:revision>
  <dcterms:created xsi:type="dcterms:W3CDTF">2020-05-11T20:02:37Z</dcterms:created>
  <dcterms:modified xsi:type="dcterms:W3CDTF">2022-09-18T19:15:13Z</dcterms:modified>
</cp:coreProperties>
</file>