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2" autoAdjust="0"/>
    <p:restoredTop sz="96404"/>
  </p:normalViewPr>
  <p:slideViewPr>
    <p:cSldViewPr snapToGrid="0">
      <p:cViewPr varScale="1">
        <p:scale>
          <a:sx n="151" d="100"/>
          <a:sy n="151" d="100"/>
        </p:scale>
        <p:origin x="24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F460C831-86D7-292A-E4D3-2F3F3BC3B6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98" y="270789"/>
            <a:ext cx="966823" cy="543082"/>
          </a:xfrm>
          <a:prstGeom prst="rect">
            <a:avLst/>
          </a:prstGeom>
        </p:spPr>
      </p:pic>
      <p:sp>
        <p:nvSpPr>
          <p:cNvPr id="35" name="Parallelogramma 34">
            <a:extLst>
              <a:ext uri="{FF2B5EF4-FFF2-40B4-BE49-F238E27FC236}">
                <a16:creationId xmlns:a16="http://schemas.microsoft.com/office/drawing/2014/main" id="{3B74DD68-B37C-407F-907E-C120C757B706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FCC444-8652-C073-A9CC-3D70D6872583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418EE41-6509-DDD3-77A9-33954F5274B6}"/>
              </a:ext>
            </a:extLst>
          </p:cNvPr>
          <p:cNvSpPr txBox="1"/>
          <p:nvPr userDrawn="1"/>
        </p:nvSpPr>
        <p:spPr>
          <a:xfrm>
            <a:off x="6981075" y="1554809"/>
            <a:ext cx="522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PORTOROŽ, SLOVENIA  /  OCTOBER 14-16, 2024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6BEFF62-388B-2CE1-75DF-ECF9420ED2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24" y="460264"/>
            <a:ext cx="4933224" cy="997282"/>
          </a:xfrm>
          <a:prstGeom prst="rect">
            <a:avLst/>
          </a:prstGeom>
        </p:spPr>
      </p:pic>
      <p:pic>
        <p:nvPicPr>
          <p:cNvPr id="11" name="Picture 2" descr="fpp">
            <a:extLst>
              <a:ext uri="{FF2B5EF4-FFF2-40B4-BE49-F238E27FC236}">
                <a16:creationId xmlns:a16="http://schemas.microsoft.com/office/drawing/2014/main" id="{58D87DE0-0742-ABF2-0565-1A1182D2A6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45" y="212697"/>
            <a:ext cx="1563348" cy="7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7E762609-786B-1D74-505E-BE4FC2C252A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0"/>
          <a:stretch/>
        </p:blipFill>
        <p:spPr bwMode="auto">
          <a:xfrm>
            <a:off x="145871" y="212697"/>
            <a:ext cx="3240000" cy="19648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2521B605-B559-8B4A-49EC-8A01D35EF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1" y="2359883"/>
            <a:ext cx="3240000" cy="21586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86F73961-8B13-F2B3-98E5-A0EF018F0A6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/>
          <a:stretch/>
        </p:blipFill>
        <p:spPr bwMode="auto">
          <a:xfrm>
            <a:off x="145871" y="4700908"/>
            <a:ext cx="3240000" cy="19648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C76E9A5-2006-0A15-24C3-67C1DFEAF2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8" y="6368211"/>
            <a:ext cx="1094293" cy="4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8">
            <a:extLst>
              <a:ext uri="{FF2B5EF4-FFF2-40B4-BE49-F238E27FC236}">
                <a16:creationId xmlns:a16="http://schemas.microsoft.com/office/drawing/2014/main" id="{0F59762A-CF06-3049-630C-7956D574D251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7;p8">
            <a:extLst>
              <a:ext uri="{FF2B5EF4-FFF2-40B4-BE49-F238E27FC236}">
                <a16:creationId xmlns:a16="http://schemas.microsoft.com/office/drawing/2014/main" id="{E2A5DC24-471E-8377-67A8-D35D72F5DD5C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DD9E3816-E9A3-7747-F37A-AB413F35C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98" y="270789"/>
            <a:ext cx="966823" cy="543082"/>
          </a:xfrm>
          <a:prstGeom prst="rect">
            <a:avLst/>
          </a:prstGeom>
        </p:spPr>
      </p:pic>
      <p:sp>
        <p:nvSpPr>
          <p:cNvPr id="6" name="Parallelogramma 5">
            <a:extLst>
              <a:ext uri="{FF2B5EF4-FFF2-40B4-BE49-F238E27FC236}">
                <a16:creationId xmlns:a16="http://schemas.microsoft.com/office/drawing/2014/main" id="{89C527DA-EAF6-3BD5-26D7-3F2D9E4634E2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3884129-FBFF-018F-EB74-2B65498F3CD1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F4E178-A519-DE9A-E54C-69F31E109BE0}"/>
              </a:ext>
            </a:extLst>
          </p:cNvPr>
          <p:cNvSpPr txBox="1"/>
          <p:nvPr userDrawn="1"/>
        </p:nvSpPr>
        <p:spPr>
          <a:xfrm>
            <a:off x="6981075" y="1554809"/>
            <a:ext cx="522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PORTOROŽ, SLOVENIA  /  OCTOBER 14-16, 2024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D3FC07B-4011-674E-9D94-F5465DD1B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24" y="460264"/>
            <a:ext cx="4933224" cy="997282"/>
          </a:xfrm>
          <a:prstGeom prst="rect">
            <a:avLst/>
          </a:prstGeom>
        </p:spPr>
      </p:pic>
      <p:pic>
        <p:nvPicPr>
          <p:cNvPr id="11" name="Picture 2" descr="fpp">
            <a:extLst>
              <a:ext uri="{FF2B5EF4-FFF2-40B4-BE49-F238E27FC236}">
                <a16:creationId xmlns:a16="http://schemas.microsoft.com/office/drawing/2014/main" id="{FDE5D0B6-A97E-603A-7321-A6A95883CE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45" y="212697"/>
            <a:ext cx="1563348" cy="7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">
            <a:extLst>
              <a:ext uri="{FF2B5EF4-FFF2-40B4-BE49-F238E27FC236}">
                <a16:creationId xmlns:a16="http://schemas.microsoft.com/office/drawing/2014/main" id="{36DC615F-0DE1-A89A-F4F7-9A28BBD2A8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0"/>
          <a:stretch/>
        </p:blipFill>
        <p:spPr bwMode="auto">
          <a:xfrm>
            <a:off x="145871" y="212697"/>
            <a:ext cx="3240000" cy="19648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">
            <a:extLst>
              <a:ext uri="{FF2B5EF4-FFF2-40B4-BE49-F238E27FC236}">
                <a16:creationId xmlns:a16="http://schemas.microsoft.com/office/drawing/2014/main" id="{07887FE2-CBFA-55A1-1A2E-DE8F20D56C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1" y="2359883"/>
            <a:ext cx="3240000" cy="21586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">
            <a:extLst>
              <a:ext uri="{FF2B5EF4-FFF2-40B4-BE49-F238E27FC236}">
                <a16:creationId xmlns:a16="http://schemas.microsoft.com/office/drawing/2014/main" id="{B64F2777-531E-04D4-647B-C6E5AF0C728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/>
          <a:stretch/>
        </p:blipFill>
        <p:spPr bwMode="auto">
          <a:xfrm>
            <a:off x="145871" y="4700908"/>
            <a:ext cx="3240000" cy="19648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23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26</cp:revision>
  <dcterms:created xsi:type="dcterms:W3CDTF">2020-05-11T20:02:37Z</dcterms:created>
  <dcterms:modified xsi:type="dcterms:W3CDTF">2024-09-15T14:15:11Z</dcterms:modified>
</cp:coreProperties>
</file>